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60" d="100"/>
          <a:sy n="60" d="100"/>
        </p:scale>
        <p:origin x="979" y="38"/>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US" sz="1100" dirty="0" smtClean="0">
                <a:solidFill>
                  <a:schemeClr val="bg1"/>
                </a:solidFill>
              </a:rPr>
              <a:t>  </a:t>
            </a:r>
            <a:r>
              <a:rPr lang="en-US" sz="1100" dirty="0" err="1" smtClean="0">
                <a:solidFill>
                  <a:schemeClr val="bg1"/>
                </a:solidFill>
              </a:rPr>
              <a:t>Yashini</a:t>
            </a:r>
            <a:r>
              <a:rPr lang="en-US" sz="1100" dirty="0" smtClean="0">
                <a:solidFill>
                  <a:schemeClr val="bg1"/>
                </a:solidFill>
              </a:rPr>
              <a:t> G</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t>
            </a:r>
            <a:r>
              <a:rPr lang="en-US" sz="1100" b="0" i="0" u="none" strike="noStrike" cap="none" dirty="0" smtClean="0">
                <a:solidFill>
                  <a:schemeClr val="bg1"/>
                </a:solidFill>
                <a:latin typeface="Arial"/>
                <a:ea typeface="Arial"/>
                <a:cs typeface="Arial"/>
                <a:sym typeface="Arial"/>
              </a:rPr>
              <a:t>au61772111111</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EMAIL SPAM DETECTION _ YASHINI .ipynb2024-04-19 at 3.06.13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1000" y="1085765"/>
            <a:ext cx="8191500" cy="3283035"/>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c0fa2617-96bd-425d-8578-e93563fe37c5"/>
    <ds:schemaRef ds:uri="http://schemas.openxmlformats.org/package/2006/metadata/core-properties"/>
    <ds:schemaRef ds:uri="9162bd5b-4ed9-4da3-b376-05204580ba3f"/>
    <ds:schemaRef ds:uri="http://www.w3.org/XML/1998/namespace"/>
    <ds:schemaRef ds:uri="http://purl.org/dc/dcmityp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576</TotalTime>
  <Words>888</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user</cp:lastModifiedBy>
  <cp:revision>162</cp:revision>
  <dcterms:modified xsi:type="dcterms:W3CDTF">2024-04-19T09:55:59Z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